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48758-0EEA-4656-A5D0-C66102624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B52871-4CE8-485D-BAE6-E8F83E6A8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5D9C45-E489-4415-85E5-0D5F0E68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903E69-9B36-4E07-96FB-8F6442280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36190C-38E2-4F9A-A2AE-F5361EE2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74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B19CC6-24E1-4198-8F45-94EDA59EA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566CC5-A422-4E7F-9125-28A84F6B4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A440A9-3D6C-4FE4-B377-DBD03B22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465141-9AB7-4189-B23F-DC6AB36B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49DFE4-F0EA-4FED-B3BE-48226F1C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97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1C323E4-C99A-4226-860A-7AE16D5EE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3AE75D-8381-4972-B1E5-6EC91A13A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9D092F-3CA6-44E8-8BCB-F009786C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46B16F-EEA8-44DB-A61D-831184BB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6A34E1-7700-43BC-8189-DF031BE8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47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148787-D22F-4860-AB20-61C7F1F1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C4D19B-2B91-4FA4-BBBA-F47E9E911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EDBA62-7363-413A-9E58-58182B5F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FCB50A-05AD-41BD-950F-67D80A5D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B89644-CA3E-41A8-9B01-EFF58882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6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898129-334B-442C-9E17-17BDB6A2D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6CD84F-52F3-429A-ACE1-72EC4DA17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A97D67-9BAD-400B-95E0-2A2AEB1D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5893E4-AB25-4797-92A0-8A81F132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82D532-ACB8-4395-B767-06E52B53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10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5FCD96-184C-4CBF-99C9-B80D25D68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C56016-DD11-416F-B023-BF22839C92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45E090-C735-4EE0-ADF7-5658A765D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31DF40-4892-4587-B4B7-D7D1E4DE1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BECFBB-FA2F-48D6-AD49-E80D9506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668E69-5079-4DC8-B628-474DFB7B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26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E51BE-5164-4E3B-8099-DD10B92CF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CDEAC4-824A-489F-938D-9C8DA718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E4AEB0-8D02-4942-895F-DF906DC13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C693401-D4B6-4F06-8940-38E6F2FFF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DE8B0DE-7743-46F4-92B0-8FFC1A95F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1507B55-4068-4C5B-814E-1BD2F523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A981AEB-1C19-46FB-BB96-46D6D4AD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6144912-0EAB-4A6C-82F5-31231C32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67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5ED7A5-91CB-42FE-AEDB-F7972410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F4E69D-AD2E-4361-B7AF-D31B6C7D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92034C-EE5F-4E76-8AC9-5C85B938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DD95BD-505A-4955-A315-F90CF893C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18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67B0F0-CF3D-4537-9E0D-5409220DE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68ED6D0-4A09-44FD-B3E9-5BF8FA9DB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FE34D-BEAF-40E6-99BE-1E494B2E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79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C7329-C5D0-431E-BB59-00DA21988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8414D4-16C0-485E-A6E4-8FD4E88E0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9C0B7E3-A608-4F60-9046-4B9D39DA6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A858CE-020E-4D65-A683-731DE09B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D0D346-C599-46FF-881A-B3E44946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2B4249-B999-4C11-9A78-A8D70FAF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69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2BCDEB-8D8B-4A14-89B6-4F7E49CD0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B21E544-ACEF-4339-864C-F3C5E57EF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E0EA5E-6406-43C2-BF7E-9617AA034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EC2369-0DAF-49EC-ADB8-9009BD1E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C7F09D-B562-48F2-9A73-F23B0380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13A023-DA84-4B6D-8939-D481D377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89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C73C29C-8414-461E-BAF8-82AAA55C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856A0C-1AD7-44BF-83EF-338CA893C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FDA140-ED17-4E43-8CAF-824AF9E1A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ADFA-86AB-41AF-A251-284127AA3C07}" type="datetimeFigureOut">
              <a:rPr lang="it-IT" smtClean="0"/>
              <a:t>05/01/2022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9681F5-C2C3-42D3-A61B-53EC822DD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F0DDA3-6B0D-4B3A-AB66-D3D75E123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998AE-2448-49CA-8E81-EE3D56159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71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ci.it/" TargetMode="External"/><Relationship Id="rId2" Type="http://schemas.openxmlformats.org/officeDocument/2006/relationships/hyperlink" Target="https://domandaonline.serviziocivile.it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hyperlink" Target="mailto:uicco@uici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8C455A-7299-4BA8-B8A9-A43B3E040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054" y="1113183"/>
            <a:ext cx="8516867" cy="543339"/>
          </a:xfrm>
          <a:noFill/>
        </p:spPr>
        <p:txBody>
          <a:bodyPr>
            <a:normAutofit fontScale="90000"/>
          </a:bodyPr>
          <a:lstStyle/>
          <a:p>
            <a:r>
              <a:rPr lang="it-IT" sz="2100" u="sng" dirty="0">
                <a:latin typeface="Arial" panose="020B0604020202020204" pitchFamily="34" charset="0"/>
                <a:cs typeface="Arial" panose="020B0604020202020204" pitchFamily="34" charset="0"/>
              </a:rPr>
              <a:t>BANDO SERVIZIO CIVILE UNIVERSALE. PROGRAMMA DI INTERVENTO: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NUOVI ORIZZONTI DI ATTIVISMO CIVICO: UN PATTO FORMATIVO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PER L’INCLUSIONE SOCIALE</a:t>
            </a:r>
            <a:endParaRPr lang="it-I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2DCB0C-CD9A-4A99-8DD5-60DBF1950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357" y="1656522"/>
            <a:ext cx="10681252" cy="4974181"/>
          </a:xfr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r>
              <a:rPr lang="it-IT" sz="3400" b="1" dirty="0">
                <a:latin typeface="Arial" panose="020B0604020202020204" pitchFamily="34" charset="0"/>
                <a:cs typeface="Arial" panose="020B0604020202020204" pitchFamily="34" charset="0"/>
              </a:rPr>
              <a:t>U.I.C.I. COMO 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CERCA </a:t>
            </a:r>
            <a:r>
              <a:rPr lang="it-IT" sz="3400" b="1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 RAGAZZI/E DI SERVIZIO CIVILE UNIVERSALE PER LA SEDE DI VIA RASCHI 6 COMO.</a:t>
            </a:r>
          </a:p>
          <a:p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SERVIZIO DI </a:t>
            </a:r>
            <a:r>
              <a:rPr lang="it-IT" sz="3400" b="1" dirty="0">
                <a:latin typeface="Arial" panose="020B0604020202020204" pitchFamily="34" charset="0"/>
                <a:cs typeface="Arial" panose="020B0604020202020204" pitchFamily="34" charset="0"/>
              </a:rPr>
              <a:t>1 ANNO 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3400" b="1" dirty="0">
                <a:latin typeface="Arial" panose="020B0604020202020204" pitchFamily="34" charset="0"/>
                <a:cs typeface="Arial" panose="020B0604020202020204" pitchFamily="34" charset="0"/>
              </a:rPr>
              <a:t>25 ORE SETTIMANALI 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it-IT" sz="3400" b="1" dirty="0">
                <a:latin typeface="Arial" panose="020B0604020202020204" pitchFamily="34" charset="0"/>
                <a:cs typeface="Arial" panose="020B0604020202020204" pitchFamily="34" charset="0"/>
              </a:rPr>
              <a:t>5 GIORNI 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RETRIBUITO </a:t>
            </a:r>
            <a:r>
              <a:rPr lang="it-IT" sz="3400" b="1" dirty="0">
                <a:latin typeface="Arial" panose="020B0604020202020204" pitchFamily="34" charset="0"/>
                <a:cs typeface="Arial" panose="020B0604020202020204" pitchFamily="34" charset="0"/>
              </a:rPr>
              <a:t>444,30€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 MENSILI. </a:t>
            </a:r>
          </a:p>
          <a:p>
            <a:pPr algn="just"/>
            <a:endParaRPr lang="it-IT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DOVRAI POSSEDERE LO </a:t>
            </a:r>
            <a:r>
              <a:rPr lang="it-IT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SPID</a:t>
            </a: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 E UN’ETA’ TRA</a:t>
            </a:r>
            <a:r>
              <a:rPr lang="it-IT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18 E I 28 ANNI;</a:t>
            </a: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NON AVER RICEVUTO CONDANNE;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POSSEDERE LA </a:t>
            </a:r>
            <a:r>
              <a:rPr lang="it-IT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PATENTE</a:t>
            </a: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 DI TIPO</a:t>
            </a:r>
            <a:r>
              <a:rPr lang="it-IT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B;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NON APPARTENERE ALLE FORZE DI POLIZIA O AI CORPI ARMATI;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NON AVER GIÀ PRESTATO IL SERVIZIO CIVILE NAZIONALE/UNIVERSALE O AVERLO INTERROTTO.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3800" b="1" u="sng" dirty="0">
                <a:latin typeface="Arial" panose="020B0604020202020204" pitchFamily="34" charset="0"/>
                <a:cs typeface="Arial" panose="020B0604020202020204" pitchFamily="34" charset="0"/>
              </a:rPr>
              <a:t>CANDIDATI</a:t>
            </a:r>
            <a:r>
              <a:rPr lang="it-IT" sz="3800" dirty="0">
                <a:latin typeface="Arial" panose="020B0604020202020204" pitchFamily="34" charset="0"/>
                <a:cs typeface="Arial" panose="020B0604020202020204" pitchFamily="34" charset="0"/>
              </a:rPr>
              <a:t> SU: </a:t>
            </a:r>
            <a:r>
              <a:rPr lang="it-IT" sz="3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https://domandaonline.serviziocivile.it</a:t>
            </a:r>
            <a:r>
              <a:rPr lang="it-IT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it-IT" sz="3300" dirty="0">
                <a:latin typeface="Arial" panose="020B0604020202020204" pitchFamily="34" charset="0"/>
                <a:cs typeface="Arial" panose="020B0604020202020204" pitchFamily="34" charset="0"/>
              </a:rPr>
              <a:t>NEL FORM INDICA LE OPZIONI: PROGETTI IN ITALIA – PROVINCIA DI COMO – SETTORE ASSISTENZA DISABILI – ENTE </a:t>
            </a:r>
            <a:r>
              <a:rPr lang="it-IT" sz="3300" b="1" u="sng" dirty="0">
                <a:latin typeface="Arial" panose="020B0604020202020204" pitchFamily="34" charset="0"/>
                <a:cs typeface="Arial" panose="020B0604020202020204" pitchFamily="34" charset="0"/>
              </a:rPr>
              <a:t>UNIONE ITALIANA CIECHI E IPOVEDENTI DI COMO </a:t>
            </a:r>
            <a:r>
              <a:rPr lang="it-IT" sz="3300" dirty="0">
                <a:latin typeface="Arial" panose="020B0604020202020204" pitchFamily="34" charset="0"/>
                <a:cs typeface="Arial" panose="020B0604020202020204" pitchFamily="34" charset="0"/>
              </a:rPr>
              <a:t>E SCEGLI </a:t>
            </a:r>
            <a:r>
              <a:rPr lang="it-IT" sz="3300" b="1" u="sng" dirty="0">
                <a:latin typeface="Arial" panose="020B0604020202020204" pitchFamily="34" charset="0"/>
                <a:cs typeface="Arial" panose="020B0604020202020204" pitchFamily="34" charset="0"/>
              </a:rPr>
              <a:t>UN SOLO PROGETTO </a:t>
            </a:r>
            <a:r>
              <a:rPr lang="it-IT" sz="3300" dirty="0">
                <a:latin typeface="Arial" panose="020B0604020202020204" pitchFamily="34" charset="0"/>
                <a:cs typeface="Arial" panose="020B0604020202020204" pitchFamily="34" charset="0"/>
              </a:rPr>
              <a:t>TRA:</a:t>
            </a:r>
          </a:p>
          <a:p>
            <a:pPr algn="just"/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PERCORSI DI INCLUSIONE SOCIALE PERMANENTE (3 POSTI)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900" dirty="0">
                <a:latin typeface="Arial" panose="020B0604020202020204" pitchFamily="34" charset="0"/>
                <a:cs typeface="Arial" panose="020B0604020202020204" pitchFamily="34" charset="0"/>
              </a:rPr>
              <a:t>ISTRUZIONE E FORMAZIONE DEI DISABILI VISIVI (1 POSTO)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3800" b="1" u="sng" dirty="0">
                <a:latin typeface="Arial" panose="020B0604020202020204" pitchFamily="34" charset="0"/>
                <a:cs typeface="Arial" panose="020B0604020202020204" pitchFamily="34" charset="0"/>
              </a:rPr>
              <a:t>SCADENZA PRESENTAZIONE DOMANDE 26 GENNAIO 2022 ORE 14</a:t>
            </a:r>
          </a:p>
          <a:p>
            <a:endParaRPr lang="it-IT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Per informazioni </a:t>
            </a:r>
            <a:r>
              <a:rPr lang="it-IT" sz="3400">
                <a:latin typeface="Arial" panose="020B0604020202020204" pitchFamily="34" charset="0"/>
                <a:cs typeface="Arial" panose="020B0604020202020204" pitchFamily="34" charset="0"/>
              </a:rPr>
              <a:t>visita </a:t>
            </a:r>
            <a:r>
              <a:rPr lang="it-IT" sz="34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.uici.it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 oppure contattaci al n</a:t>
            </a:r>
            <a:r>
              <a:rPr lang="it-IT" sz="3400">
                <a:latin typeface="Arial" panose="020B0604020202020204" pitchFamily="34" charset="0"/>
                <a:cs typeface="Arial" panose="020B0604020202020204" pitchFamily="34" charset="0"/>
              </a:rPr>
              <a:t>.031570565 - 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uicco@uici.it</a:t>
            </a:r>
            <a:r>
              <a:rPr lang="it-IT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6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D9DE072-4AD1-4152-8FC5-C2CD7061C4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360362"/>
            <a:ext cx="1365789" cy="129616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30C8FD7-226A-4F20-8BD8-25491F9A96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922" y="227297"/>
            <a:ext cx="1523999" cy="14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62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BANDO SERVIZIO CIVILE UNIVERSALE. PROGRAMMA DI INTERVENTO:  NUOVI ORIZZONTI DI ATTIVISMO CIVICO: UN PATTO FORMATIVO  PER L’INCLUSIONE SOCIALE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BANDO DI SERVIZIO CIVILE UNIVERSALE. PROGRAMMA DI INTERVENTO.  NUOVI ORIZZONTI DI ATTIVISMO CIVICO: UN PATTO FORMATIVO PER L’INCLUSIONE SOCIALE.</dc:title>
  <dc:creator>Fabio Venturini</dc:creator>
  <cp:lastModifiedBy>Fabio Venturini</cp:lastModifiedBy>
  <cp:revision>29</cp:revision>
  <dcterms:created xsi:type="dcterms:W3CDTF">2022-01-04T18:57:02Z</dcterms:created>
  <dcterms:modified xsi:type="dcterms:W3CDTF">2022-01-05T15:40:27Z</dcterms:modified>
</cp:coreProperties>
</file>